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5192038" cy="35999738"/>
  <p:notesSz cx="6858000" cy="9144000"/>
  <p:defaultTextStyle>
    <a:defPPr>
      <a:defRPr lang="en-US"/>
    </a:defPPr>
    <a:lvl1pPr marL="0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1pPr>
    <a:lvl2pPr marL="1799889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2pPr>
    <a:lvl3pPr marL="3599776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3pPr>
    <a:lvl4pPr marL="5399664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4pPr>
    <a:lvl5pPr marL="7199552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5pPr>
    <a:lvl6pPr marL="8999441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6pPr>
    <a:lvl7pPr marL="10799330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7pPr>
    <a:lvl8pPr marL="12599217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8pPr>
    <a:lvl9pPr marL="14399106" algn="l" defTabSz="3599776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29">
          <p15:clr>
            <a:srgbClr val="A4A3A4"/>
          </p15:clr>
        </p15:guide>
        <p15:guide id="2" orient="horz" pos="315">
          <p15:clr>
            <a:srgbClr val="A4A3A4"/>
          </p15:clr>
        </p15:guide>
        <p15:guide id="3" orient="horz" pos="22047">
          <p15:clr>
            <a:srgbClr val="A4A3A4"/>
          </p15:clr>
        </p15:guide>
        <p15:guide id="4" orient="horz">
          <p15:clr>
            <a:srgbClr val="A4A3A4"/>
          </p15:clr>
        </p15:guide>
        <p15:guide id="5" pos="334">
          <p15:clr>
            <a:srgbClr val="A4A3A4"/>
          </p15:clr>
        </p15:guide>
        <p15:guide id="6" pos="155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5FA"/>
    <a:srgbClr val="CDD2DE"/>
    <a:srgbClr val="E3E9E5"/>
    <a:srgbClr val="EAEA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58" autoAdjust="0"/>
    <p:restoredTop sz="94434" autoAdjust="0"/>
  </p:normalViewPr>
  <p:slideViewPr>
    <p:cSldViewPr snapToGrid="0" snapToObjects="1" showGuides="1">
      <p:cViewPr varScale="1">
        <p:scale>
          <a:sx n="12" d="100"/>
          <a:sy n="12" d="100"/>
        </p:scale>
        <p:origin x="2432" y="100"/>
      </p:cViewPr>
      <p:guideLst>
        <p:guide orient="horz" pos="3629"/>
        <p:guide orient="horz" pos="315"/>
        <p:guide orient="horz" pos="22047"/>
        <p:guide orient="horz"/>
        <p:guide pos="334"/>
        <p:guide pos="15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273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006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5/11/2018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050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799889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3599776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5399664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7199552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8999441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10799330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12599217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14399106" algn="l" defTabSz="3599776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087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18974" y="6425827"/>
            <a:ext cx="11898341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9393" y="5804361"/>
            <a:ext cx="1188894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29391" y="15588601"/>
            <a:ext cx="11891854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2725245" y="5804361"/>
            <a:ext cx="11888795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2725245" y="6425827"/>
            <a:ext cx="11888795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12725245" y="15607589"/>
            <a:ext cx="1188552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12725245" y="16274772"/>
            <a:ext cx="11890085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12725245" y="28083131"/>
            <a:ext cx="1187957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12725245" y="28767135"/>
            <a:ext cx="11885529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518974" y="16257349"/>
            <a:ext cx="11899368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219687" y="3498370"/>
            <a:ext cx="18752664" cy="12801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600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3219687" y="2218210"/>
            <a:ext cx="18752664" cy="1280160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marL="0" indent="0" algn="ctr">
              <a:buFontTx/>
              <a:buNone/>
              <a:defRPr sz="880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80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3219687" y="580236"/>
            <a:ext cx="18752664" cy="1637973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marL="0" indent="0" algn="ctr">
              <a:buFontTx/>
              <a:buNone/>
              <a:defRPr sz="11500" b="1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18974" y="6425827"/>
            <a:ext cx="11898341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9393" y="5804361"/>
            <a:ext cx="1188894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29391" y="15588601"/>
            <a:ext cx="11891854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2725245" y="5804361"/>
            <a:ext cx="11888795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2725245" y="6425827"/>
            <a:ext cx="11888795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12725245" y="15607589"/>
            <a:ext cx="1188552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12725245" y="16274772"/>
            <a:ext cx="11890085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12725245" y="28083131"/>
            <a:ext cx="1187957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12725245" y="28767135"/>
            <a:ext cx="11885529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518974" y="16257349"/>
            <a:ext cx="11899368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219687" y="3498370"/>
            <a:ext cx="18752664" cy="12801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600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3219687" y="2218210"/>
            <a:ext cx="18752664" cy="1280160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marL="0" indent="0" algn="ctr">
              <a:buFontTx/>
              <a:buNone/>
              <a:defRPr sz="880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80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3219687" y="580236"/>
            <a:ext cx="18752664" cy="1637973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marL="0" indent="0" algn="ctr">
              <a:buFontTx/>
              <a:buNone/>
              <a:defRPr sz="11500" b="1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823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18974" y="6425827"/>
            <a:ext cx="11898341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9393" y="5804361"/>
            <a:ext cx="1188894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29391" y="15588601"/>
            <a:ext cx="11891854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2725245" y="5804361"/>
            <a:ext cx="11888795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2725245" y="6425827"/>
            <a:ext cx="11888795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12725245" y="15607589"/>
            <a:ext cx="1188552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12725245" y="16274772"/>
            <a:ext cx="11890085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12725245" y="28083131"/>
            <a:ext cx="1187957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12725245" y="28767135"/>
            <a:ext cx="11885529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518974" y="16257349"/>
            <a:ext cx="11899368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219687" y="3498370"/>
            <a:ext cx="18752664" cy="12801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600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3219687" y="2218210"/>
            <a:ext cx="18752664" cy="1280160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marL="0" indent="0" algn="ctr">
              <a:buFontTx/>
              <a:buNone/>
              <a:defRPr sz="880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80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3219687" y="580236"/>
            <a:ext cx="18752664" cy="1637973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marL="0" indent="0" algn="ctr">
              <a:buFontTx/>
              <a:buNone/>
              <a:defRPr sz="11500" b="1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552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18974" y="6425827"/>
            <a:ext cx="11898341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9393" y="5804361"/>
            <a:ext cx="1188894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29391" y="15588601"/>
            <a:ext cx="11891854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2725245" y="5804361"/>
            <a:ext cx="11888795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2725245" y="6425827"/>
            <a:ext cx="11888795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12725245" y="15607589"/>
            <a:ext cx="1188552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12725245" y="16274772"/>
            <a:ext cx="11890085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12725245" y="28083131"/>
            <a:ext cx="1187957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12725245" y="28767135"/>
            <a:ext cx="11885529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518974" y="16257349"/>
            <a:ext cx="11899368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219687" y="3498370"/>
            <a:ext cx="18752664" cy="12801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600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3219687" y="2218210"/>
            <a:ext cx="18752664" cy="1280160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marL="0" indent="0" algn="ctr">
              <a:buFontTx/>
              <a:buNone/>
              <a:defRPr sz="880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80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3219687" y="580236"/>
            <a:ext cx="18752664" cy="1637973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marL="0" indent="0" algn="ctr">
              <a:buFontTx/>
              <a:buNone/>
              <a:defRPr sz="11500" b="1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979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18974" y="6425827"/>
            <a:ext cx="11898341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9393" y="5804361"/>
            <a:ext cx="1188894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29391" y="15588601"/>
            <a:ext cx="11891854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2725245" y="5804361"/>
            <a:ext cx="11888795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2725245" y="6425827"/>
            <a:ext cx="11888795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12725245" y="15607589"/>
            <a:ext cx="1188552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12725245" y="16274772"/>
            <a:ext cx="11890085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12725245" y="28083131"/>
            <a:ext cx="1187957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12725245" y="28767135"/>
            <a:ext cx="11885529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518974" y="16257349"/>
            <a:ext cx="11899368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219687" y="3498370"/>
            <a:ext cx="18752664" cy="12801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600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3219687" y="2218210"/>
            <a:ext cx="18752664" cy="1280160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marL="0" indent="0" algn="ctr">
              <a:buFontTx/>
              <a:buNone/>
              <a:defRPr sz="880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80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3219687" y="580236"/>
            <a:ext cx="18752664" cy="1637973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marL="0" indent="0" algn="ctr">
              <a:buFontTx/>
              <a:buNone/>
              <a:defRPr sz="11500" b="1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088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18974" y="6425827"/>
            <a:ext cx="11898341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9393" y="5804361"/>
            <a:ext cx="1188894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29391" y="15588601"/>
            <a:ext cx="11891854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2725245" y="5804361"/>
            <a:ext cx="11888795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2725245" y="6425827"/>
            <a:ext cx="11888795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12725245" y="15607589"/>
            <a:ext cx="1188552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12725245" y="16274772"/>
            <a:ext cx="11890085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12725245" y="28083131"/>
            <a:ext cx="1187957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12725245" y="28767135"/>
            <a:ext cx="11885529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518974" y="16257349"/>
            <a:ext cx="11899368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219687" y="3498370"/>
            <a:ext cx="18752664" cy="12801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600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3219687" y="2218210"/>
            <a:ext cx="18752664" cy="1280160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marL="0" indent="0" algn="ctr">
              <a:buFontTx/>
              <a:buNone/>
              <a:defRPr sz="880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80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3219687" y="580236"/>
            <a:ext cx="18752664" cy="1637973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marL="0" indent="0" algn="ctr">
              <a:buFontTx/>
              <a:buNone/>
              <a:defRPr sz="11500" b="1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382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18974" y="6425827"/>
            <a:ext cx="11898341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29393" y="5804361"/>
            <a:ext cx="1188894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29391" y="15588601"/>
            <a:ext cx="11891854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2725245" y="5804361"/>
            <a:ext cx="11888795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2725245" y="6425827"/>
            <a:ext cx="11888795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12725245" y="15607589"/>
            <a:ext cx="1188552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12725245" y="16274772"/>
            <a:ext cx="11890085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12725245" y="28083131"/>
            <a:ext cx="11879579" cy="656336"/>
          </a:xfrm>
          <a:prstGeom prst="rect">
            <a:avLst/>
          </a:prstGeom>
          <a:noFill/>
        </p:spPr>
        <p:txBody>
          <a:bodyPr wrap="square" lIns="74996" tIns="74996" rIns="74996" bIns="74996" anchor="ctr" anchorCtr="0">
            <a:spAutoFit/>
          </a:bodyPr>
          <a:lstStyle>
            <a:lvl1pPr marL="0" indent="0" algn="ctr">
              <a:buNone/>
              <a:defRPr sz="33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12725245" y="28767135"/>
            <a:ext cx="11885529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518974" y="16257349"/>
            <a:ext cx="11899368" cy="747972"/>
          </a:xfrm>
          <a:prstGeom prst="rect">
            <a:avLst/>
          </a:prstGeom>
        </p:spPr>
        <p:txBody>
          <a:bodyPr wrap="square" lIns="187489" tIns="187489" rIns="187489" bIns="187489">
            <a:spAutoFit/>
          </a:bodyPr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1218674" indent="-468721">
              <a:defRPr sz="2100">
                <a:latin typeface="Trebuchet MS" pitchFamily="34" charset="0"/>
              </a:defRPr>
            </a:lvl2pPr>
            <a:lvl3pPr marL="1687395" indent="-468721">
              <a:defRPr sz="2100">
                <a:latin typeface="Trebuchet MS" pitchFamily="34" charset="0"/>
              </a:defRPr>
            </a:lvl3pPr>
            <a:lvl4pPr marL="2202988" indent="-515593">
              <a:defRPr sz="2100">
                <a:latin typeface="Trebuchet MS" pitchFamily="34" charset="0"/>
              </a:defRPr>
            </a:lvl4pPr>
            <a:lvl5pPr marL="2577965" indent="-374977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219687" y="3498370"/>
            <a:ext cx="18752664" cy="12801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600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3219687" y="2218210"/>
            <a:ext cx="18752664" cy="1280160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marL="0" indent="0" algn="ctr">
              <a:buFontTx/>
              <a:buNone/>
              <a:defRPr sz="880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80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3219687" y="580236"/>
            <a:ext cx="18752664" cy="1637973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marL="0" indent="0" algn="ctr">
              <a:buFontTx/>
              <a:buNone/>
              <a:defRPr sz="11500" b="1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074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-282256" y="-251209"/>
            <a:ext cx="25648282" cy="36391624"/>
            <a:chOff x="-111438" y="-48127"/>
            <a:chExt cx="25477463" cy="36047865"/>
          </a:xfrm>
        </p:grpSpPr>
        <p:sp>
          <p:nvSpPr>
            <p:cNvPr id="40" name="Freeform 39"/>
            <p:cNvSpPr/>
            <p:nvPr userDrawn="1"/>
          </p:nvSpPr>
          <p:spPr>
            <a:xfrm>
              <a:off x="-70044" y="-28364"/>
              <a:ext cx="25436069" cy="36028102"/>
            </a:xfrm>
            <a:custGeom>
              <a:avLst/>
              <a:gdLst>
                <a:gd name="connsiteX0" fmla="*/ 0 w 44005500"/>
                <a:gd name="connsiteY0" fmla="*/ 0 h 32956500"/>
                <a:gd name="connsiteX1" fmla="*/ 44005500 w 44005500"/>
                <a:gd name="connsiteY1" fmla="*/ 32956500 h 32956500"/>
                <a:gd name="connsiteX2" fmla="*/ 38100 w 44005500"/>
                <a:gd name="connsiteY2" fmla="*/ 32918400 h 32956500"/>
                <a:gd name="connsiteX3" fmla="*/ 0 w 44005500"/>
                <a:gd name="connsiteY3" fmla="*/ 0 h 32956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05500" h="32956500">
                  <a:moveTo>
                    <a:pt x="0" y="0"/>
                  </a:moveTo>
                  <a:lnTo>
                    <a:pt x="44005500" y="32956500"/>
                  </a:lnTo>
                  <a:lnTo>
                    <a:pt x="38100" y="3291840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9000">
                  <a:schemeClr val="accent2">
                    <a:lumMod val="40000"/>
                    <a:lumOff val="60000"/>
                  </a:schemeClr>
                </a:gs>
                <a:gs pos="13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 41"/>
            <p:cNvSpPr/>
            <p:nvPr userDrawn="1"/>
          </p:nvSpPr>
          <p:spPr>
            <a:xfrm flipH="1" flipV="1">
              <a:off x="-70045" y="-28364"/>
              <a:ext cx="25436068" cy="36009564"/>
            </a:xfrm>
            <a:custGeom>
              <a:avLst/>
              <a:gdLst>
                <a:gd name="connsiteX0" fmla="*/ 0 w 44005500"/>
                <a:gd name="connsiteY0" fmla="*/ 0 h 32956500"/>
                <a:gd name="connsiteX1" fmla="*/ 44005500 w 44005500"/>
                <a:gd name="connsiteY1" fmla="*/ 32956500 h 32956500"/>
                <a:gd name="connsiteX2" fmla="*/ 38100 w 44005500"/>
                <a:gd name="connsiteY2" fmla="*/ 32918400 h 32956500"/>
                <a:gd name="connsiteX3" fmla="*/ 0 w 44005500"/>
                <a:gd name="connsiteY3" fmla="*/ 0 h 32956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05500" h="32956500">
                  <a:moveTo>
                    <a:pt x="0" y="0"/>
                  </a:moveTo>
                  <a:lnTo>
                    <a:pt x="44005500" y="32956500"/>
                  </a:lnTo>
                  <a:lnTo>
                    <a:pt x="38100" y="3291840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41000">
                  <a:schemeClr val="bg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 42"/>
            <p:cNvSpPr/>
            <p:nvPr userDrawn="1"/>
          </p:nvSpPr>
          <p:spPr>
            <a:xfrm>
              <a:off x="-111438" y="-48127"/>
              <a:ext cx="25477462" cy="36047865"/>
            </a:xfrm>
            <a:custGeom>
              <a:avLst/>
              <a:gdLst>
                <a:gd name="connsiteX0" fmla="*/ 36576 w 39026592"/>
                <a:gd name="connsiteY0" fmla="*/ 0 h 30614112"/>
                <a:gd name="connsiteX1" fmla="*/ 15837408 w 39026592"/>
                <a:gd name="connsiteY1" fmla="*/ 30614112 h 30614112"/>
                <a:gd name="connsiteX2" fmla="*/ 39026592 w 39026592"/>
                <a:gd name="connsiteY2" fmla="*/ 13350240 h 30614112"/>
                <a:gd name="connsiteX3" fmla="*/ 0 w 39026592"/>
                <a:gd name="connsiteY3" fmla="*/ 73152 h 30614112"/>
                <a:gd name="connsiteX4" fmla="*/ 109728 w 39026592"/>
                <a:gd name="connsiteY4" fmla="*/ 146304 h 30614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026592" h="30614112">
                  <a:moveTo>
                    <a:pt x="36576" y="0"/>
                  </a:moveTo>
                  <a:lnTo>
                    <a:pt x="15837408" y="30614112"/>
                  </a:lnTo>
                  <a:lnTo>
                    <a:pt x="39026592" y="13350240"/>
                  </a:lnTo>
                  <a:lnTo>
                    <a:pt x="0" y="73152"/>
                  </a:lnTo>
                  <a:lnTo>
                    <a:pt x="109728" y="146304"/>
                  </a:lnTo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76000">
                  <a:schemeClr val="accent1">
                    <a:lumMod val="30000"/>
                    <a:lumOff val="70000"/>
                    <a:alpha val="0"/>
                  </a:schemeClr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4" name="Text Box 14"/>
          <p:cNvSpPr txBox="1">
            <a:spLocks noChangeArrowheads="1"/>
          </p:cNvSpPr>
          <p:nvPr userDrawn="1"/>
        </p:nvSpPr>
        <p:spPr bwMode="auto">
          <a:xfrm>
            <a:off x="1036903" y="35318574"/>
            <a:ext cx="2173022" cy="29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4854" tIns="37420" rIns="74854" bIns="3742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6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6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2015</a:t>
            </a:r>
            <a:endParaRPr lang="en-US" sz="6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9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703" r:id="rId2"/>
    <p:sldLayoutId id="2147483716" r:id="rId3"/>
    <p:sldLayoutId id="2147483729" r:id="rId4"/>
    <p:sldLayoutId id="2147483747" r:id="rId5"/>
    <p:sldLayoutId id="2147483760" r:id="rId6"/>
    <p:sldLayoutId id="2147483773" r:id="rId7"/>
  </p:sldLayoutIdLst>
  <p:timing>
    <p:tnLst>
      <p:par>
        <p:cTn id="1" dur="indefinite" restart="never" nodeType="tmRoot"/>
      </p:par>
    </p:tnLst>
  </p:timing>
  <p:txStyles>
    <p:titleStyle>
      <a:lvl1pPr algn="ctr" defTabSz="3599776" rtl="0" eaLnBrk="1" latinLnBrk="0" hangingPunct="1">
        <a:spcBef>
          <a:spcPct val="0"/>
        </a:spcBef>
        <a:buNone/>
        <a:defRPr sz="72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349916" indent="-1349916" algn="l" defTabSz="3599776" rtl="0" eaLnBrk="1" latinLnBrk="0" hangingPunct="1">
        <a:spcBef>
          <a:spcPct val="20000"/>
        </a:spcBef>
        <a:buFont typeface="Arial" pitchFamily="34" charset="0"/>
        <a:buChar char="•"/>
        <a:defRPr sz="12600" kern="1200">
          <a:solidFill>
            <a:schemeClr val="tx1"/>
          </a:solidFill>
          <a:latin typeface="+mn-lt"/>
          <a:ea typeface="+mn-ea"/>
          <a:cs typeface="+mn-cs"/>
        </a:defRPr>
      </a:lvl1pPr>
      <a:lvl2pPr marL="2924818" indent="-1124930" algn="l" defTabSz="3599776" rtl="0" eaLnBrk="1" latinLnBrk="0" hangingPunct="1">
        <a:spcBef>
          <a:spcPct val="20000"/>
        </a:spcBef>
        <a:buFont typeface="Arial" pitchFamily="34" charset="0"/>
        <a:buChar char="–"/>
        <a:defRPr sz="11100" kern="1200">
          <a:solidFill>
            <a:schemeClr val="tx1"/>
          </a:solidFill>
          <a:latin typeface="+mn-lt"/>
          <a:ea typeface="+mn-ea"/>
          <a:cs typeface="+mn-cs"/>
        </a:defRPr>
      </a:lvl2pPr>
      <a:lvl3pPr marL="4499721" indent="-899945" algn="l" defTabSz="3599776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3pPr>
      <a:lvl4pPr marL="6299609" indent="-899945" algn="l" defTabSz="3599776" rtl="0" eaLnBrk="1" latinLnBrk="0" hangingPunct="1">
        <a:spcBef>
          <a:spcPct val="20000"/>
        </a:spcBef>
        <a:buFont typeface="Arial" pitchFamily="34" charset="0"/>
        <a:buChar char="–"/>
        <a:defRPr sz="7900" kern="1200">
          <a:solidFill>
            <a:schemeClr val="tx1"/>
          </a:solidFill>
          <a:latin typeface="+mn-lt"/>
          <a:ea typeface="+mn-ea"/>
          <a:cs typeface="+mn-cs"/>
        </a:defRPr>
      </a:lvl4pPr>
      <a:lvl5pPr marL="8099496" indent="-899945" algn="l" defTabSz="3599776" rtl="0" eaLnBrk="1" latinLnBrk="0" hangingPunct="1">
        <a:spcBef>
          <a:spcPct val="20000"/>
        </a:spcBef>
        <a:buFont typeface="Arial" pitchFamily="34" charset="0"/>
        <a:buChar char="»"/>
        <a:defRPr sz="7900" kern="1200">
          <a:solidFill>
            <a:schemeClr val="tx1"/>
          </a:solidFill>
          <a:latin typeface="+mn-lt"/>
          <a:ea typeface="+mn-ea"/>
          <a:cs typeface="+mn-cs"/>
        </a:defRPr>
      </a:lvl5pPr>
      <a:lvl6pPr marL="9899385" indent="-899945" algn="l" defTabSz="3599776" rtl="0" eaLnBrk="1" latinLnBrk="0" hangingPunct="1">
        <a:spcBef>
          <a:spcPct val="20000"/>
        </a:spcBef>
        <a:buFont typeface="Arial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6pPr>
      <a:lvl7pPr marL="11699272" indent="-899945" algn="l" defTabSz="3599776" rtl="0" eaLnBrk="1" latinLnBrk="0" hangingPunct="1">
        <a:spcBef>
          <a:spcPct val="20000"/>
        </a:spcBef>
        <a:buFont typeface="Arial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7pPr>
      <a:lvl8pPr marL="13499161" indent="-899945" algn="l" defTabSz="3599776" rtl="0" eaLnBrk="1" latinLnBrk="0" hangingPunct="1">
        <a:spcBef>
          <a:spcPct val="20000"/>
        </a:spcBef>
        <a:buFont typeface="Arial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8pPr>
      <a:lvl9pPr marL="15299049" indent="-899945" algn="l" defTabSz="3599776" rtl="0" eaLnBrk="1" latinLnBrk="0" hangingPunct="1">
        <a:spcBef>
          <a:spcPct val="20000"/>
        </a:spcBef>
        <a:buFont typeface="Arial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1pPr>
      <a:lvl2pPr marL="1799889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2pPr>
      <a:lvl3pPr marL="3599776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3pPr>
      <a:lvl4pPr marL="5399664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7199552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8999441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0799330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2599217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4399106" algn="l" defTabSz="3599776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Text Placeholder 45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5" name="Text Placeholder 45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58" name="Text Placeholder 45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9" name="Text Placeholder 458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7" name="Text Placeholder 466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9" name="Text Placeholder 468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0" name="Text Placeholder 469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1" name="Text Placeholder 470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2" name="Text Placeholder 471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3" name="Text Placeholder 472"/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4" name="Text Placeholder 473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5" name="Text Placeholder 474"/>
          <p:cNvSpPr>
            <a:spLocks noGrp="1"/>
          </p:cNvSpPr>
          <p:nvPr>
            <p:ph type="body" sz="quarter" idx="151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476" name="Text Placeholder 475"/>
          <p:cNvSpPr>
            <a:spLocks noGrp="1"/>
          </p:cNvSpPr>
          <p:nvPr>
            <p:ph type="body" sz="quarter" idx="153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10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Presentations.com-70CMx100CM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1</Words>
  <Application>Microsoft Office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Trebuchet MS</vt:lpstr>
      <vt:lpstr>PosterPresentations.com-70CMx100CM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Science</cp:lastModifiedBy>
  <cp:revision>5</cp:revision>
  <dcterms:created xsi:type="dcterms:W3CDTF">2012-02-10T00:10:15Z</dcterms:created>
  <dcterms:modified xsi:type="dcterms:W3CDTF">2018-05-11T08:29:37Z</dcterms:modified>
</cp:coreProperties>
</file>