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2038" cy="35999738"/>
  <p:notesSz cx="6858000" cy="9144000"/>
  <p:defaultTextStyle>
    <a:defPPr>
      <a:defRPr lang="en-US"/>
    </a:defPPr>
    <a:lvl1pPr marL="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29">
          <p15:clr>
            <a:srgbClr val="A4A3A4"/>
          </p15:clr>
        </p15:guide>
        <p15:guide id="2" orient="horz" pos="315">
          <p15:clr>
            <a:srgbClr val="A4A3A4"/>
          </p15:clr>
        </p15:guide>
        <p15:guide id="3" orient="horz" pos="22047">
          <p15:clr>
            <a:srgbClr val="A4A3A4"/>
          </p15:clr>
        </p15:guide>
        <p15:guide id="4" orient="horz">
          <p15:clr>
            <a:srgbClr val="A4A3A4"/>
          </p15:clr>
        </p15:guide>
        <p15:guide id="5" pos="334">
          <p15:clr>
            <a:srgbClr val="A4A3A4"/>
          </p15:clr>
        </p15:guide>
        <p15:guide id="6" pos="15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434" autoAdjust="0"/>
  </p:normalViewPr>
  <p:slideViewPr>
    <p:cSldViewPr snapToGrid="0" snapToObjects="1" showGuides="1">
      <p:cViewPr varScale="1">
        <p:scale>
          <a:sx n="12" d="100"/>
          <a:sy n="12" d="100"/>
        </p:scale>
        <p:origin x="2432" y="100"/>
      </p:cViewPr>
      <p:guideLst>
        <p:guide orient="horz" pos="3629"/>
        <p:guide orient="horz" pos="315"/>
        <p:guide orient="horz" pos="22047"/>
        <p:guide orient="horz"/>
        <p:guide pos="334"/>
        <p:guide pos="15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8860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245" y="6425827"/>
            <a:ext cx="1188879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5607589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25245" y="16274772"/>
            <a:ext cx="1189008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8083131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25245" y="28767135"/>
            <a:ext cx="11885529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8974" y="16257349"/>
            <a:ext cx="11899368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8860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245" y="6425827"/>
            <a:ext cx="1188879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5607589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25245" y="16274772"/>
            <a:ext cx="1189008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8083131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25245" y="28767135"/>
            <a:ext cx="11885529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8974" y="16257349"/>
            <a:ext cx="11899368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23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8860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245" y="6425827"/>
            <a:ext cx="1188879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5607589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25245" y="16274772"/>
            <a:ext cx="1189008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8083131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25245" y="28767135"/>
            <a:ext cx="11885529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8974" y="16257349"/>
            <a:ext cx="11899368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52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8860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245" y="6425827"/>
            <a:ext cx="1188879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5607589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25245" y="16274772"/>
            <a:ext cx="1189008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8083131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25245" y="28767135"/>
            <a:ext cx="11885529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8974" y="16257349"/>
            <a:ext cx="11899368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7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8860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245" y="6425827"/>
            <a:ext cx="1188879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5607589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25245" y="16274772"/>
            <a:ext cx="1189008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8083131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25245" y="28767135"/>
            <a:ext cx="11885529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8974" y="16257349"/>
            <a:ext cx="11899368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8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8860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245" y="6425827"/>
            <a:ext cx="1188879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5607589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25245" y="16274772"/>
            <a:ext cx="1189008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8083131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25245" y="28767135"/>
            <a:ext cx="11885529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8974" y="16257349"/>
            <a:ext cx="11899368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8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8860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245" y="6425827"/>
            <a:ext cx="1188879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5607589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25245" y="16274772"/>
            <a:ext cx="11890085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8083131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25245" y="28767135"/>
            <a:ext cx="11885529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8974" y="16257349"/>
            <a:ext cx="11899368" cy="74797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74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282256" y="-251209"/>
            <a:ext cx="25648282" cy="36391624"/>
            <a:chOff x="-111438" y="-48127"/>
            <a:chExt cx="25477463" cy="36047865"/>
          </a:xfrm>
        </p:grpSpPr>
        <p:sp>
          <p:nvSpPr>
            <p:cNvPr id="40" name="Freeform 39"/>
            <p:cNvSpPr/>
            <p:nvPr userDrawn="1"/>
          </p:nvSpPr>
          <p:spPr>
            <a:xfrm>
              <a:off x="-70044" y="-28364"/>
              <a:ext cx="25436069" cy="36028102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9000">
                  <a:schemeClr val="accent2">
                    <a:lumMod val="40000"/>
                    <a:lumOff val="60000"/>
                  </a:schemeClr>
                </a:gs>
                <a:gs pos="1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 41"/>
            <p:cNvSpPr/>
            <p:nvPr userDrawn="1"/>
          </p:nvSpPr>
          <p:spPr>
            <a:xfrm flipH="1" flipV="1">
              <a:off x="-70045" y="-28364"/>
              <a:ext cx="25436068" cy="36009564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chemeClr val="bg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 userDrawn="1"/>
          </p:nvSpPr>
          <p:spPr>
            <a:xfrm>
              <a:off x="-111438" y="-48127"/>
              <a:ext cx="25477462" cy="36047865"/>
            </a:xfrm>
            <a:custGeom>
              <a:avLst/>
              <a:gdLst>
                <a:gd name="connsiteX0" fmla="*/ 36576 w 39026592"/>
                <a:gd name="connsiteY0" fmla="*/ 0 h 30614112"/>
                <a:gd name="connsiteX1" fmla="*/ 15837408 w 39026592"/>
                <a:gd name="connsiteY1" fmla="*/ 30614112 h 30614112"/>
                <a:gd name="connsiteX2" fmla="*/ 39026592 w 39026592"/>
                <a:gd name="connsiteY2" fmla="*/ 13350240 h 30614112"/>
                <a:gd name="connsiteX3" fmla="*/ 0 w 39026592"/>
                <a:gd name="connsiteY3" fmla="*/ 73152 h 30614112"/>
                <a:gd name="connsiteX4" fmla="*/ 109728 w 39026592"/>
                <a:gd name="connsiteY4" fmla="*/ 146304 h 306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6592" h="30614112">
                  <a:moveTo>
                    <a:pt x="36576" y="0"/>
                  </a:moveTo>
                  <a:lnTo>
                    <a:pt x="15837408" y="30614112"/>
                  </a:lnTo>
                  <a:lnTo>
                    <a:pt x="39026592" y="13350240"/>
                  </a:lnTo>
                  <a:lnTo>
                    <a:pt x="0" y="73152"/>
                  </a:lnTo>
                  <a:lnTo>
                    <a:pt x="109728" y="14630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6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ext Box 14"/>
          <p:cNvSpPr txBox="1">
            <a:spLocks noChangeArrowheads="1"/>
          </p:cNvSpPr>
          <p:nvPr userDrawn="1"/>
        </p:nvSpPr>
        <p:spPr bwMode="auto">
          <a:xfrm>
            <a:off x="1036903" y="35318574"/>
            <a:ext cx="2173022" cy="29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4854" tIns="37420" rIns="74854" bIns="3742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2015</a:t>
            </a:r>
            <a:endParaRPr lang="en-US" sz="6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03" r:id="rId2"/>
    <p:sldLayoutId id="2147483716" r:id="rId3"/>
    <p:sldLayoutId id="2147483729" r:id="rId4"/>
    <p:sldLayoutId id="2147483747" r:id="rId5"/>
    <p:sldLayoutId id="2147483760" r:id="rId6"/>
    <p:sldLayoutId id="2147483773" r:id="rId7"/>
  </p:sldLayoutIdLst>
  <p:timing>
    <p:tnLst>
      <p:par>
        <p:cTn id="1" dur="indefinite" restart="never" nodeType="tmRoot"/>
      </p:par>
    </p:tnLst>
  </p:timing>
  <p:txStyles>
    <p:titleStyle>
      <a:lvl1pPr algn="ctr" defTabSz="3599776" rtl="0" eaLnBrk="1" latinLnBrk="0" hangingPunct="1">
        <a:spcBef>
          <a:spcPct val="0"/>
        </a:spcBef>
        <a:buNone/>
        <a:defRPr sz="7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49916" indent="-1349916" algn="l" defTabSz="3599776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818" indent="-1124930" algn="l" defTabSz="3599776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72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609" indent="-899945" algn="l" defTabSz="3599776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9496" indent="-899945" algn="l" defTabSz="3599776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9385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9272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916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9049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889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77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664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9552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9441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933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9217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910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ext Placeholder 45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5" name="Text Placeholder 45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8" name="Text Placeholder 45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9" name="Text Placeholder 45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7" name="Text Placeholder 46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9" name="Text Placeholder 46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0" name="Text Placeholder 46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1" name="Text Placeholder 47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2" name="Text Placeholder 47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3" name="Text Placeholder 472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4" name="Text Placeholder 47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5" name="Text Placeholder 474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76" name="Text Placeholder 475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70CMx100CM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PosterPresentations.com-70CMx100CM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Science</cp:lastModifiedBy>
  <cp:revision>5</cp:revision>
  <dcterms:created xsi:type="dcterms:W3CDTF">2012-02-10T00:10:15Z</dcterms:created>
  <dcterms:modified xsi:type="dcterms:W3CDTF">2018-05-11T08:29:37Z</dcterms:modified>
</cp:coreProperties>
</file>